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64" r:id="rId5"/>
    <p:sldId id="268" r:id="rId6"/>
    <p:sldId id="269" r:id="rId7"/>
    <p:sldId id="270" r:id="rId8"/>
    <p:sldId id="258" r:id="rId9"/>
    <p:sldId id="259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BD4"/>
    <a:srgbClr val="55BBD3"/>
    <a:srgbClr val="359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455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00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3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584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87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243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43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235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191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638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019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3D126-0924-4DBE-A4F6-21E7B6EFB8F8}" type="datetimeFigureOut">
              <a:rPr lang="el-GR" smtClean="0"/>
              <a:t>30/10/2017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E18DF-2606-4EE3-AC4F-D18A9615A1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612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53" y="0"/>
            <a:ext cx="12732053" cy="71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899984" y="472217"/>
            <a:ext cx="10515600" cy="812886"/>
          </a:xfrm>
        </p:spPr>
        <p:txBody>
          <a:bodyPr>
            <a:normAutofit fontScale="90000"/>
          </a:bodyPr>
          <a:lstStyle/>
          <a:p>
            <a:pPr algn="ctr" fontAlgn="base" hangingPunct="0"/>
            <a:r>
              <a:rPr lang="el-GR" b="1" dirty="0" smtClean="0"/>
              <a:t>ΣΥΝΟΠΤΙΚΗ ΠΕΡΙΓΡΑΦΗ ΤΟΥ ΕΡΓΟΥ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510746" y="1161535"/>
            <a:ext cx="11294076" cy="4983892"/>
          </a:xfrm>
        </p:spPr>
        <p:txBody>
          <a:bodyPr>
            <a:noAutofit/>
          </a:bodyPr>
          <a:lstStyle/>
          <a:p>
            <a:r>
              <a:rPr lang="el-GR" b="1" dirty="0" smtClean="0"/>
              <a:t>ΠΡΟΫΠΟΛΟΓΙΣΜΟΣ μελέτης:  </a:t>
            </a:r>
            <a:r>
              <a:rPr lang="el-GR" b="1" dirty="0"/>
              <a:t>4.594.450,00</a:t>
            </a:r>
            <a:r>
              <a:rPr lang="el-GR" b="1" dirty="0" smtClean="0"/>
              <a:t>€</a:t>
            </a:r>
          </a:p>
          <a:p>
            <a:r>
              <a:rPr lang="el-GR" b="1" dirty="0"/>
              <a:t>ΣΥΜΒΑΤΙΚΟ ΠΟΣΟ: 1.620.171,03 €(συμπεριλαμβάνεται ΦΠΑ 24</a:t>
            </a:r>
            <a:r>
              <a:rPr lang="el-GR" b="1" dirty="0" smtClean="0"/>
              <a:t>%)</a:t>
            </a:r>
          </a:p>
          <a:p>
            <a:r>
              <a:rPr lang="el-GR" b="1" dirty="0" smtClean="0"/>
              <a:t>Χρονοδιάγραμμα : 18 μήνες με </a:t>
            </a:r>
            <a:r>
              <a:rPr lang="el-GR" b="1" u="sng" dirty="0" smtClean="0"/>
              <a:t>τμηματική υλοποίηση</a:t>
            </a:r>
            <a:endParaRPr lang="el-GR" u="sng" dirty="0"/>
          </a:p>
          <a:p>
            <a:pPr algn="just"/>
            <a:r>
              <a:rPr lang="el-GR" dirty="0" smtClean="0"/>
              <a:t>Παρεμβαίνουμε στη Λεωφόρο Δικαιοσύνης, Ίδης, 1821</a:t>
            </a:r>
            <a:r>
              <a:rPr lang="el-GR" dirty="0"/>
              <a:t>, </a:t>
            </a:r>
            <a:r>
              <a:rPr lang="el-GR" dirty="0" smtClean="0"/>
              <a:t>μικρή Έβανς, Χατζημιχάλη Γιάνναρη, αρχή της Καλοκαιρινού και στις δύο </a:t>
            </a:r>
            <a:r>
              <a:rPr lang="el-GR" dirty="0"/>
              <a:t>πλατείες που δημιουργούνται μεταξύ των τριών σημαντικών δημοσίων κτιρίων της Οθωμανικής περιόδου που βρίσκονται στη Λεωφόρο Δικαιοσύνης (Περιφέρεια Κρήτης, Δικαστήρια, πρώην Αστυνομική Διεύθυνση).  </a:t>
            </a:r>
            <a:endParaRPr lang="el-GR" dirty="0" smtClean="0"/>
          </a:p>
          <a:p>
            <a:pPr algn="just"/>
            <a:r>
              <a:rPr lang="el-GR" dirty="0" smtClean="0"/>
              <a:t>Κύριος στόχος, πέραν της αισθητικής και λειτουργικής αναβάθμισης, είναι </a:t>
            </a:r>
            <a:r>
              <a:rPr lang="el-GR" dirty="0"/>
              <a:t>η </a:t>
            </a:r>
            <a:r>
              <a:rPr lang="el-GR" dirty="0" smtClean="0"/>
              <a:t>απόδοση του μέγιστου δυνατού χώρου στον πεζό, </a:t>
            </a:r>
            <a:r>
              <a:rPr lang="el-GR" dirty="0"/>
              <a:t>στον </a:t>
            </a:r>
            <a:r>
              <a:rPr lang="el-GR" dirty="0" smtClean="0"/>
              <a:t>ποδηλάτη, στα </a:t>
            </a:r>
            <a:r>
              <a:rPr lang="el-GR" dirty="0" err="1" smtClean="0"/>
              <a:t>ΑμΕΑ</a:t>
            </a:r>
            <a:r>
              <a:rPr lang="el-GR" dirty="0" smtClean="0"/>
              <a:t> και </a:t>
            </a:r>
            <a:r>
              <a:rPr lang="el-GR" dirty="0"/>
              <a:t>στα μέσα μαζικής </a:t>
            </a:r>
            <a:r>
              <a:rPr lang="el-GR" dirty="0" smtClean="0"/>
              <a:t>μεταφοράς με περιορισμό διαμπερούς κυκλοφορίας των ΙΧ.</a:t>
            </a:r>
            <a:endParaRPr lang="el-GR" dirty="0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869092" y="706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9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617838" y="477795"/>
            <a:ext cx="10735962" cy="5699168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Εισάγουμε φυσικά υλικά με αντοχή και βιοκλιματικά χαρακτηριστικά, αυξάνουμε το πράσινο, εκσυγχρονίζουμε τον </a:t>
            </a:r>
            <a:r>
              <a:rPr lang="el-GR" dirty="0" err="1" smtClean="0"/>
              <a:t>οδοφωτισμό</a:t>
            </a:r>
            <a:r>
              <a:rPr lang="el-GR" dirty="0" smtClean="0"/>
              <a:t> με φωτιστικά </a:t>
            </a:r>
            <a:r>
              <a:rPr lang="en-US" dirty="0" smtClean="0"/>
              <a:t>LED </a:t>
            </a:r>
            <a:r>
              <a:rPr lang="el-GR" dirty="0" smtClean="0"/>
              <a:t>, εγκαθιστούμε</a:t>
            </a:r>
            <a:r>
              <a:rPr lang="en-US" dirty="0" smtClean="0"/>
              <a:t> </a:t>
            </a:r>
            <a:r>
              <a:rPr lang="el-GR" dirty="0" smtClean="0"/>
              <a:t>καλαίσθητο αστικό εξοπλισμό και αναδεικνύουμε την τριλογία των διατηρητέων κτηρίων με μνημειακό φωτισμό</a:t>
            </a:r>
          </a:p>
          <a:p>
            <a:pPr algn="just"/>
            <a:r>
              <a:rPr lang="el-GR" dirty="0" smtClean="0"/>
              <a:t>Κατά τη φάση εκτέλεσης των εργασιών, εισάγονται περιορισμοί κυκλοφορίας μόνο στα τμήματα, όπου θα εκτελούνται εργασίες, η φύση των οποίων δεν θα επιτρέπει την κίνηση οχημάτων. </a:t>
            </a:r>
            <a:r>
              <a:rPr lang="el-GR" u="sng" dirty="0" smtClean="0"/>
              <a:t>Δεν κλείνει όλο το κέντρο ταυτόχρονα!</a:t>
            </a:r>
          </a:p>
          <a:p>
            <a:pPr algn="just"/>
            <a:r>
              <a:rPr lang="el-GR" u="sng" dirty="0" smtClean="0"/>
              <a:t>Όταν ολοκληρωθεί το σύνολο του έργου θα εφαρμοστούν οι εγκεκριμένες κυκλοφοριακές ρυθμίσεις : απαγόρευση κυκλοφορίας ΙΧ από αρχή Δικαιοσύνης (Περιφέρεια Κρήτης) έως μικρή Έβανς και από αρχή Καλοκαιρινού έως Αγίου Μηνά.</a:t>
            </a:r>
            <a:endParaRPr lang="el-GR" u="sng" dirty="0"/>
          </a:p>
        </p:txBody>
      </p:sp>
    </p:spTree>
    <p:extLst>
      <p:ext uri="{BB962C8B-B14F-4D97-AF65-F5344CB8AC3E}">
        <p14:creationId xmlns:p14="http://schemas.microsoft.com/office/powerpoint/2010/main" val="3668929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5"/>
            <a:ext cx="12192000" cy="68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3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6" y="-34168"/>
            <a:ext cx="12246617" cy="68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0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382681" y="-3902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/>
              <a:t>ΥΛΙΚΑ ΠΟΥ ΘΑ ΧΡΗΣΙΜΟΠΟΙΗΘΟΥΝ</a:t>
            </a:r>
            <a:endParaRPr lang="el-GR" sz="4000" b="1" dirty="0"/>
          </a:p>
        </p:txBody>
      </p:sp>
      <p:pic>
        <p:nvPicPr>
          <p:cNvPr id="1028" name="Picture 4" descr="Χωρίς τίτλ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92" y="582492"/>
            <a:ext cx="7865706" cy="62031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250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220</Words>
  <Application>Microsoft Office PowerPoint</Application>
  <PresentationFormat>Ευρεία οθόνη</PresentationFormat>
  <Paragraphs>10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ΣΥΝΟΠΤΙΚΗ ΠΕΡΙΓΡΑΦΗ ΤΟΥ ΕΡΓΟΥ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ΥΛΙΚΑ ΠΟΥ ΘΑ ΧΡΗΣΙΜΟΠΟΙΗΘΟΥΝ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Επισκέπτης</cp:lastModifiedBy>
  <cp:revision>10</cp:revision>
  <dcterms:created xsi:type="dcterms:W3CDTF">2017-10-30T07:39:20Z</dcterms:created>
  <dcterms:modified xsi:type="dcterms:W3CDTF">2017-10-30T12:27:09Z</dcterms:modified>
</cp:coreProperties>
</file>